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app0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package/2006/relationships/metadata/extended-properties" Target="docProps/app0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B389-BCFD-877D-F546-82ADAA71A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FB0D7-8490-EB94-A6EE-3138359298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93A00-FF00-9C01-4A4B-CD2227BF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F1A7-0A24-3456-578C-11FCCE232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54806-9638-A4C0-8280-622A4C95A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22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54F40-5657-B84B-5EBB-68F8569C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217EBE-FA1C-87B9-7777-10F0B3286A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DDB45-A506-346B-0A69-C3DCFA33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29928-E123-796F-F856-DB2D4968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631D0-D481-EE98-8800-DA30A471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9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B8A7F3-39CB-9C87-DE16-D4242D8A19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B132-DF94-DE9F-1C9E-113396EA0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5072-F10E-616A-002E-472E5A1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A6573-D0CF-9E4A-092A-F550E85F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4D222-2A10-22A8-4AC8-1A9226FBF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8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A1BD-78C5-5CF7-78B6-0794D87F3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89409-4FE5-857B-E042-E02189516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8F357-5CE0-92F4-073B-33693B2C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67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46844-194D-BE44-5B4B-DF68C95CA5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29141-71D1-B3C3-4404-2D8380EF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8259C-29E0-58AC-7E93-A3903E0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36B1D-FB56-3BB7-EA5A-090E34D3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9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9FC14-7AF5-69EE-C4D3-5EF6073B4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8056-6333-3D69-A4C9-DDF04BE2E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B324D4-5482-505B-2B33-75FEC588B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4E910A-587C-2EC8-6A2C-5FF76605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E4256-5857-C4D2-DFCE-3914A8AE9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1E9B9-6383-D054-C576-7916AB00B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4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76E5E-FF4B-B163-2B07-8ED63FEB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D7CD2-F8CB-BDF2-3B95-D7BC521A2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B3621-0D27-9595-5230-7B92BFB04F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D572AD-5EA0-7CE7-84F0-AB53E2FD0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EFFB81-FB41-7DC7-C9D0-333932FC3F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7F3CC1-98B8-EA97-7AF9-44B33467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3EDD-4B69-709D-34E1-5B564F1C0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E92EA-109E-3686-BB77-D715BBDC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626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BBDF-A325-9C7C-2A20-BB37DA4C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4103D1-D9E0-FFFC-5C09-311EC104B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CCB0E8-64D9-CC91-AF09-FB628D94D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38D75E-2F0E-685D-B71A-FC4ACAFAF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4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9D3D28-9A8D-14AC-467D-ACA3448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5F388A-9284-9329-DE1F-F5B8F905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757FF-6DB7-6CCB-7F72-8DF37C73F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16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D92B7-2054-95C5-4B27-C21ED4990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88ECE-9BB6-5FBB-141F-7D83519EE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6E264-3EF8-6F9E-9E47-F802526C81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75D3C9-F9E2-3B70-893C-DA2996159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86350-1E32-5974-2FD1-18517DC7B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EB10FA-A63A-3A49-0732-18AF53B4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78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FBD89-346E-69E2-C1A2-2D4C263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F3B85-27B3-CF56-C0B2-4407DB91FB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3B159C-6E83-B2BA-27E7-7838AC6A1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908ABA-13FA-9931-5DA7-018CA516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875E6-935B-B7BA-56B3-7B7F6FF26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2FAC-D0D7-D277-D1F3-465EC51A8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8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6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587D49-3254-50BC-5DCB-8810FB691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A7D8D3-001E-DF4F-C8C1-197084240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EC119-91C8-F624-B6DD-0DBDB997E4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70B161-8950-4543-98EC-9F2A6A717D4A}" type="datetimeFigureOut">
              <a:rPr lang="en-GB" smtClean="0"/>
              <a:t>08/07/2025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2D85C-B19D-A3E6-4DA0-4332F227D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91C1-F848-6534-2E28-CD2BDDD02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9BDE39-B1B8-45C1-BB61-0DB39BE7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4AE3-1A44-7BF1-23B7-DAEF9D0E9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pPr marL="0" lvl="0" indent="0">
              <a:buNone/>
            </a:pPr>
            <a:r>
              <a:rPr dirty="0"/>
              <a:t>About the Bootcamp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76B6369-DD66-4592-6008-85E936077B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723" y="238575"/>
            <a:ext cx="3554431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ata Science Toolkit">
            <a:extLst>
              <a:ext uri="{FF2B5EF4-FFF2-40B4-BE49-F238E27FC236}">
                <a16:creationId xmlns:a16="http://schemas.microsoft.com/office/drawing/2014/main" id="{A78F4B19-7AFA-1805-2D9E-8066A82FB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846" y="89738"/>
            <a:ext cx="2797816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F32B89F-4CE6-3914-F267-BE0B47F725CC}"/>
              </a:ext>
            </a:extLst>
          </p:cNvPr>
          <p:cNvSpPr txBox="1"/>
          <p:nvPr/>
        </p:nvSpPr>
        <p:spPr>
          <a:xfrm>
            <a:off x="3311662" y="832032"/>
            <a:ext cx="44734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dirty="0"/>
              <a:t>https://RStatsBootcamp.com/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Getting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919762" cy="4351338"/>
          </a:xfrm>
        </p:spPr>
        <p:txBody>
          <a:bodyPr/>
          <a:lstStyle/>
          <a:p>
            <a:pPr lvl="0"/>
            <a:r>
              <a:rPr dirty="0"/>
              <a:t>Discord community support coming soon</a:t>
            </a:r>
          </a:p>
          <a:p>
            <a:pPr lvl="0"/>
            <a:r>
              <a:rPr dirty="0"/>
              <a:t>Additional resources linked throughout the course</a:t>
            </a:r>
          </a:p>
          <a:p>
            <a:pPr lvl="0"/>
            <a:r>
              <a:rPr dirty="0"/>
              <a:t>Self-assessment tools and practice exercises</a:t>
            </a:r>
          </a:p>
          <a:p>
            <a:pPr lvl="0"/>
            <a:r>
              <a:rPr dirty="0"/>
              <a:t>Learning-by-doing methodology with practical focus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0B124DD9-728C-7008-71A0-2504209564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54727" y="3162323"/>
            <a:ext cx="3527909" cy="53335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at sitting on a computer&#10;&#10;AI-generated content may be incorrect.">
            <a:extLst>
              <a:ext uri="{FF2B5EF4-FFF2-40B4-BE49-F238E27FC236}">
                <a16:creationId xmlns:a16="http://schemas.microsoft.com/office/drawing/2014/main" id="{5C5FCDE7-B554-35EB-CDBA-04822EFEF9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453" y="702644"/>
            <a:ext cx="7883093" cy="525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08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What is the R Stats Bootcamp?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49152" cy="4351338"/>
          </a:xfrm>
        </p:spPr>
        <p:txBody>
          <a:bodyPr/>
          <a:lstStyle/>
          <a:p>
            <a:pPr lvl="0"/>
            <a:r>
              <a:rPr dirty="0"/>
              <a:t>Comprehensive, self-paced course for researchers and students</a:t>
            </a:r>
          </a:p>
          <a:p>
            <a:pPr lvl="0"/>
            <a:r>
              <a:rPr dirty="0"/>
              <a:t>Develops practical data science skills in R programming</a:t>
            </a:r>
          </a:p>
          <a:p>
            <a:pPr lvl="0"/>
            <a:r>
              <a:rPr dirty="0"/>
              <a:t>Focuses on statistical analysis and reproducible research practices</a:t>
            </a:r>
          </a:p>
          <a:p>
            <a:pPr lvl="0"/>
            <a:r>
              <a:rPr dirty="0"/>
              <a:t>Mission to provide accessible, high-quality training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4C195BB-00E2-8269-EF5E-76C24B21D7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55835" y="4539095"/>
            <a:ext cx="3691824" cy="1295450"/>
          </a:xfrm>
          <a:prstGeom prst="rect">
            <a:avLst/>
          </a:prstGeom>
        </p:spPr>
      </p:pic>
      <p:pic>
        <p:nvPicPr>
          <p:cNvPr id="7" name="Picture 6" descr="A blue and grey logo&#10;&#10;AI-generated content may be incorrect.">
            <a:extLst>
              <a:ext uri="{FF2B5EF4-FFF2-40B4-BE49-F238E27FC236}">
                <a16:creationId xmlns:a16="http://schemas.microsoft.com/office/drawing/2014/main" id="{CF88FB5E-1934-7038-B57C-806A593C79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0176" y="1690688"/>
            <a:ext cx="2571296" cy="19923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Our Philosophy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dirty="0"/>
              <a:t>Accessible to researchers at all levels</a:t>
            </a:r>
          </a:p>
          <a:p>
            <a:pPr lvl="0"/>
            <a:r>
              <a:rPr dirty="0"/>
              <a:t>Practical with focus on real-world applications</a:t>
            </a:r>
          </a:p>
          <a:p>
            <a:pPr lvl="0"/>
            <a:r>
              <a:rPr dirty="0"/>
              <a:t>Reproducible to advance scientific integrity</a:t>
            </a:r>
          </a:p>
          <a:p>
            <a:pPr lvl="0"/>
            <a:r>
              <a:rPr dirty="0"/>
              <a:t>Collaborative to encourage knowledge sharing</a:t>
            </a:r>
            <a:endParaRPr lang="en-GB" dirty="0"/>
          </a:p>
          <a:p>
            <a:pPr lvl="0"/>
            <a:r>
              <a:rPr lang="en-GB" dirty="0"/>
              <a:t>Free to promote open science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Target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Research students beginning their data analysis journey</a:t>
            </a:r>
          </a:p>
          <a:p>
            <a:pPr lvl="0"/>
            <a:r>
              <a:t>Academic staff looking to update quantitative skills</a:t>
            </a:r>
          </a:p>
          <a:p>
            <a:pPr lvl="0"/>
            <a:r>
              <a:t>Professionals transitioning to data-driven roles</a:t>
            </a:r>
          </a:p>
          <a:p>
            <a:pPr lvl="0"/>
            <a:r>
              <a:t>Self-learners interested in R programming and statistics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Module 1: R Foundations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Master fundamentals of R programming and RStudio environment</a:t>
            </a:r>
          </a:p>
          <a:p>
            <a:pPr lvl="0"/>
            <a:r>
              <a:t>Learn to manipulate data and create functions</a:t>
            </a:r>
          </a:p>
          <a:p>
            <a:pPr lvl="0"/>
            <a:r>
              <a:t>Work with different data structures</a:t>
            </a:r>
          </a:p>
          <a:p>
            <a:pPr lvl="0"/>
            <a:r>
              <a:t>Build essential programming skills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Module 2: Statistical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Apply R skills to statistical analysis and data visualization</a:t>
            </a:r>
          </a:p>
          <a:p>
            <a:pPr lvl="0"/>
            <a:r>
              <a:t>Explore hypothesis testing, correlation, and regression</a:t>
            </a:r>
          </a:p>
          <a:p>
            <a:pPr lvl="0"/>
            <a:r>
              <a:t>Learn techniques for data exploration and analysis</a:t>
            </a:r>
          </a:p>
          <a:p>
            <a:pPr lvl="0"/>
            <a:r>
              <a:t>Master essential statistical concepts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Module 3: Reproducible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Discover tools and practices for reproducible science</a:t>
            </a:r>
          </a:p>
          <a:p>
            <a:pPr lvl="0"/>
            <a:r>
              <a:t>Learn R Markdown for dynamic documents</a:t>
            </a:r>
          </a:p>
          <a:p>
            <a:pPr lvl="0"/>
            <a:r>
              <a:t>Master Git for version control</a:t>
            </a:r>
          </a:p>
          <a:p>
            <a:pPr lvl="0"/>
            <a:r>
              <a:t>Develop collaborative workflow skills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Learning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Self-paced lessons that fit your schedule</a:t>
            </a:r>
          </a:p>
          <a:p>
            <a:pPr lvl="0"/>
            <a:r>
              <a:t>Hands-on exercises to reinforce concepts</a:t>
            </a:r>
          </a:p>
          <a:p>
            <a:pPr lvl="0"/>
            <a:r>
              <a:t>Real-world examples relevant to research contexts</a:t>
            </a:r>
          </a:p>
          <a:p>
            <a:pPr lvl="0"/>
            <a:r>
              <a:t>Progressive difficulty building on previous knowledge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C2D7-E417-70EE-D336-6C2729628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0" indent="0">
              <a:buNone/>
            </a:pPr>
            <a:r>
              <a:t>Course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3FE42-1672-993E-68F1-5E07C2E420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t>Based on current best practices in data science education</a:t>
            </a:r>
          </a:p>
          <a:p>
            <a:pPr lvl="0"/>
            <a:r>
              <a:t>Incorporates feedback from learners and instructors</a:t>
            </a:r>
          </a:p>
          <a:p>
            <a:pPr lvl="0"/>
            <a:r>
              <a:t>Reflects advances in R packages and statistical methods</a:t>
            </a:r>
          </a:p>
          <a:p>
            <a:pPr lvl="0"/>
            <a:r>
              <a:t>Grounded in research on effective teaching and learning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18EB8C77-E53E-429C-A2EC-5C22E1B9313F}" vid="{3445B5F1-8603-4D94-9ACD-ECD6EB6819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Accessible</vt:lpstr>
      <vt:lpstr>About the Bootcamp</vt:lpstr>
      <vt:lpstr>What is the R Stats Bootcamp?</vt:lpstr>
      <vt:lpstr>Our Philosophy</vt:lpstr>
      <vt:lpstr>Target Audience</vt:lpstr>
      <vt:lpstr>Module 1: R Foundations</vt:lpstr>
      <vt:lpstr>Module 2: Statistical Analysis</vt:lpstr>
      <vt:lpstr>Module 3: Reproducible Research</vt:lpstr>
      <vt:lpstr>Learning Approach</vt:lpstr>
      <vt:lpstr>Course Development</vt:lpstr>
      <vt:lpstr>Getting Support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app0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Accessible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>Ed Harris</cp:lastModifiedBy>
  <cp:revision>1</cp:revision>
  <dcterms:created xsi:type="dcterms:W3CDTF">2025-07-07T10:19:00Z</dcterms:created>
  <dcterms:modified xsi:type="dcterms:W3CDTF">2025-07-08T07:34:31Z</dcterms:modified>
</cp:coreProperties>
</file>