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B389-BCFD-877D-F546-82ADAA71A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FB0D7-8490-EB94-A6EE-313835929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93A00-FF00-9C01-4A4B-CD2227BF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F1A7-0A24-3456-578C-11FCCE23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54806-9638-A4C0-8280-622A4C95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2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4F40-5657-B84B-5EBB-68F8569C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17EBE-FA1C-87B9-7777-10F0B3286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DDB45-A506-346B-0A69-C3DCFA33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29928-E123-796F-F856-DB2D4968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31D0-D481-EE98-8800-DA30A471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9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8A7F3-39CB-9C87-DE16-D4242D8A1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3B132-DF94-DE9F-1C9E-113396EA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15072-F10E-616A-002E-472E5A15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A6573-D0CF-9E4A-092A-F550E85F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4D222-2A10-22A8-4AC8-1A9226FB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8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A1BD-78C5-5CF7-78B6-0794D87F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89409-4FE5-857B-E042-E0218951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F357-5CE0-92F4-073B-33693B2C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7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4AE3-1A44-7BF1-23B7-DAEF9D0E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46844-194D-BE44-5B4B-DF68C95C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9141-71D1-B3C3-4404-2D8380EF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259C-29E0-58AC-7E93-A3903E0F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6B1D-FB56-3BB7-EA5A-090E34D3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9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FC14-7AF5-69EE-C4D3-5EF6073B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8056-6333-3D69-A4C9-DDF04BE2E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324D4-5482-505B-2B33-75FEC588B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E910A-587C-2EC8-6A2C-5FF76605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E4256-5857-C4D2-DFCE-3914A8AE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1E9B9-6383-D054-C576-7916AB00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4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6E5E-FF4B-B163-2B07-8ED63FEB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D7CD2-F8CB-BDF2-3B95-D7BC521A2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B3621-0D27-9595-5230-7B92BFB04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572AD-5EA0-7CE7-84F0-AB53E2FD0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FFB81-FB41-7DC7-C9D0-333932FC3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F3CC1-98B8-EA97-7AF9-44B33467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C3EDD-4B69-709D-34E1-5B564F1C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E92EA-109E-3686-BB77-D715BBDC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2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BBDF-A325-9C7C-2A20-BB37DA4C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103D1-D9E0-FFFC-5C09-311EC104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CB0E8-64D9-CC91-AF09-FB628D94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8D75E-2F0E-685D-B71A-FC4ACAFA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9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D3D28-9A8D-14AC-467D-ACA34481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F388A-9284-9329-DE1F-F5B8F905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757FF-6DB7-6CCB-7F72-8DF37C73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92B7-2054-95C5-4B27-C21ED499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8ECE-9BB6-5FBB-141F-7D83519E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6E264-3EF8-6F9E-9E47-F802526C8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5D3C9-F9E2-3B70-893C-DA299615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86350-1E32-5974-2FD1-18517DC7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B10FA-A63A-3A49-0732-18AF53B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BD89-346E-69E2-C1A2-2D4C2636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F3B85-27B3-CF56-C0B2-4407DB91F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B159C-6E83-B2BA-27E7-7838AC6A1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8ABA-13FA-9931-5DA7-018CA516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875E6-935B-B7BA-56B3-7B7F6FF2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62FAC-D0D7-D277-D1F3-465EC51A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8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87D49-3254-50BC-5DCB-8810FB69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7D8D3-001E-DF4F-C8C1-197084240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C119-91C8-F624-B6DD-0DBDB997E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2D85C-B19D-A3E6-4DA0-4332F227D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91C1-F848-6534-2E28-CD2BDDD02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4AE3-1A44-7BF1-23B7-DAEF9D0E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pPr marL="0" lvl="0" indent="0">
              <a:buNone/>
            </a:pPr>
            <a:r>
              <a:t>Git and GitHub</a:t>
            </a:r>
          </a:p>
        </p:txBody>
      </p:sp>
      <p:pic>
        <p:nvPicPr>
          <p:cNvPr id="3" name="Picture 4" descr="Data Science Toolkit">
            <a:extLst>
              <a:ext uri="{FF2B5EF4-FFF2-40B4-BE49-F238E27FC236}">
                <a16:creationId xmlns:a16="http://schemas.microsoft.com/office/drawing/2014/main" id="{A03AF6D2-EF32-4B21-73E7-D1C82937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6" y="89738"/>
            <a:ext cx="279781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4884A-5F6E-1703-6509-36F9A0BD8B3C}"/>
              </a:ext>
            </a:extLst>
          </p:cNvPr>
          <p:cNvSpPr txBox="1"/>
          <p:nvPr/>
        </p:nvSpPr>
        <p:spPr>
          <a:xfrm>
            <a:off x="3311662" y="832032"/>
            <a:ext cx="4473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https://RStatsBootcamp.com/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A40E17-8C67-444B-74D1-3106BD33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10" y="452047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Essential Git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git status: check repository status</a:t>
            </a:r>
          </a:p>
          <a:p>
            <a:pPr lvl="0"/>
            <a:r>
              <a:t>git add: stage files for commit</a:t>
            </a:r>
          </a:p>
          <a:p>
            <a:pPr lvl="0"/>
            <a:r>
              <a:t>git commit -m: commit with message</a:t>
            </a:r>
          </a:p>
          <a:p>
            <a:pPr lvl="0"/>
            <a:r>
              <a:t>git push: send commits to remote repository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Cloning and Pulling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git clone: create local copy of remote repository</a:t>
            </a:r>
          </a:p>
          <a:p>
            <a:pPr lvl="0"/>
            <a:r>
              <a:t>Navigate into repository after cloning</a:t>
            </a:r>
          </a:p>
          <a:p>
            <a:pPr lvl="0"/>
            <a:r>
              <a:t>git pull: get latest changes from remote</a:t>
            </a:r>
          </a:p>
          <a:p>
            <a:pPr lvl="0"/>
            <a:r>
              <a:t>Essential for collaboration and staying updated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Branching and Merging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Branches allow work on different features safely</a:t>
            </a:r>
          </a:p>
          <a:p>
            <a:pPr lvl="0"/>
            <a:r>
              <a:t>git branch: create new branch</a:t>
            </a:r>
          </a:p>
          <a:p>
            <a:pPr lvl="0"/>
            <a:r>
              <a:t>git checkout: switch between branches</a:t>
            </a:r>
          </a:p>
          <a:p>
            <a:pPr lvl="0"/>
            <a:r>
              <a:t>git merge: combine branch changes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Practice Exercises</a:t>
            </a:r>
          </a:p>
        </p:txBody>
      </p:sp>
      <p:pic>
        <p:nvPicPr>
          <p:cNvPr id="6" name="Picture 5" descr="A cat sitting on a computer&#10;&#10;AI-generated content may be incorrect.">
            <a:extLst>
              <a:ext uri="{FF2B5EF4-FFF2-40B4-BE49-F238E27FC236}">
                <a16:creationId xmlns:a16="http://schemas.microsoft.com/office/drawing/2014/main" id="{D2E0F507-A649-BEC3-934D-D62F9A798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53" y="1417320"/>
            <a:ext cx="7883093" cy="5255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Understand basics of version control with Git</a:t>
            </a:r>
          </a:p>
          <a:p>
            <a:pPr lvl="0"/>
            <a:r>
              <a:t>Set up Git on your computer</a:t>
            </a:r>
          </a:p>
          <a:p>
            <a:pPr lvl="0"/>
            <a:r>
              <a:t>Create GitHub account and repository</a:t>
            </a:r>
          </a:p>
          <a:p>
            <a:pPr lvl="0"/>
            <a:r>
              <a:t>Perform basic Git operations (clone, add, commit, push, pull)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What is Version Control?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System recording changes to files over time</a:t>
            </a:r>
          </a:p>
          <a:p>
            <a:pPr lvl="0"/>
            <a:r>
              <a:t>Recall specific versions later when needed</a:t>
            </a:r>
          </a:p>
          <a:p>
            <a:pPr lvl="0"/>
            <a:r>
              <a:t>Track changes to code and documents</a:t>
            </a:r>
          </a:p>
          <a:p>
            <a:pPr lvl="0"/>
            <a:r>
              <a:t>Collaborate without overwriting others’ work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Use Git and GitHub?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History tracking documents analysis evolution</a:t>
            </a:r>
          </a:p>
          <a:p>
            <a:pPr lvl="0"/>
            <a:r>
              <a:t>Seamless collaboration with team members</a:t>
            </a:r>
          </a:p>
          <a:p>
            <a:pPr lvl="0"/>
            <a:r>
              <a:t>Secure cloud backup of code</a:t>
            </a:r>
          </a:p>
          <a:p>
            <a:pPr lvl="0"/>
            <a:r>
              <a:t>Reproducibility through exact code access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Git vs 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Git: distributed version control system tracking file changes</a:t>
            </a:r>
          </a:p>
          <a:p>
            <a:pPr lvl="0"/>
            <a:r>
              <a:t>GitHub: web-based platform hosting Git repositories</a:t>
            </a:r>
          </a:p>
          <a:p>
            <a:pPr lvl="0"/>
            <a:r>
              <a:t>GitHub adds collaboration features to Git</a:t>
            </a:r>
          </a:p>
          <a:p>
            <a:pPr lvl="0"/>
            <a:r>
              <a:t>Essential tools for modern data science</a:t>
            </a:r>
          </a:p>
        </p:txBody>
      </p:sp>
      <p:pic>
        <p:nvPicPr>
          <p:cNvPr id="7" name="Picture 6" descr="A logo of a cat&#10;&#10;AI-generated content may be incorrect.">
            <a:extLst>
              <a:ext uri="{FF2B5EF4-FFF2-40B4-BE49-F238E27FC236}">
                <a16:creationId xmlns:a16="http://schemas.microsoft.com/office/drawing/2014/main" id="{BB304E97-2BEF-E516-A412-E26CA3610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85" y="4283242"/>
            <a:ext cx="2173562" cy="2028658"/>
          </a:xfrm>
          <a:prstGeom prst="rect">
            <a:avLst/>
          </a:prstGeom>
        </p:spPr>
      </p:pic>
      <p:pic>
        <p:nvPicPr>
          <p:cNvPr id="9" name="Picture 8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20CE2D28-C72C-4958-C9AF-708432BE4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62" y="5037803"/>
            <a:ext cx="3048307" cy="12740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Installing and Configuring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Windows: download from git-scm.com</a:t>
            </a:r>
          </a:p>
          <a:p>
            <a:pPr lvl="0"/>
            <a:r>
              <a:t>Mac: install via Homebrew or download from git-scm.com</a:t>
            </a:r>
          </a:p>
          <a:p>
            <a:pPr lvl="0"/>
            <a:r>
              <a:t>Linux: use package manager (apt-get, yum)</a:t>
            </a:r>
          </a:p>
          <a:p>
            <a:pPr lvl="0"/>
            <a:r>
              <a:t>Configure with name and email using git config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Key Git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Repository (repo): directory where Git tracks changes</a:t>
            </a:r>
          </a:p>
          <a:p>
            <a:pPr lvl="0"/>
            <a:r>
              <a:t>Commit: snapshot of changes at point in time</a:t>
            </a:r>
          </a:p>
          <a:p>
            <a:pPr lvl="0"/>
            <a:r>
              <a:t>Branch: parallel version of repository</a:t>
            </a:r>
          </a:p>
          <a:p>
            <a:pPr lvl="0"/>
            <a:r>
              <a:t>Remote: repository version hosted elsewhere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Creating Repositories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GitHub: click “+” icon, select “New repository”</a:t>
            </a:r>
          </a:p>
          <a:p>
            <a:pPr lvl="0"/>
            <a:r>
              <a:t>Local computer: mkdir project, cd project, git init</a:t>
            </a:r>
          </a:p>
          <a:p>
            <a:pPr lvl="0"/>
            <a:r>
              <a:t>Connect local to GitHub with git remote add origin</a:t>
            </a:r>
          </a:p>
          <a:p>
            <a:pPr lvl="0"/>
            <a:r>
              <a:t>Initialize with README and appropriate settings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1E414-6B4E-18F2-648A-37C7CBF06CF3}"/>
              </a:ext>
            </a:extLst>
          </p:cNvPr>
          <p:cNvSpPr txBox="1"/>
          <p:nvPr/>
        </p:nvSpPr>
        <p:spPr>
          <a:xfrm>
            <a:off x="3927107" y="4754880"/>
            <a:ext cx="377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&lt;demonstration&gt;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Basic Git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Make changes to files in repository</a:t>
            </a:r>
          </a:p>
          <a:p>
            <a:pPr lvl="0"/>
            <a:r>
              <a:t>Stage changes for commit with git add</a:t>
            </a:r>
          </a:p>
          <a:p>
            <a:pPr lvl="0"/>
            <a:r>
              <a:t>Commit changes with descriptive message</a:t>
            </a:r>
          </a:p>
          <a:p>
            <a:pPr lvl="0"/>
            <a:r>
              <a:t>Push changes to GitHub with git push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cessib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8EB8C77-E53E-429C-A2EC-5C22E1B9313F}" vid="{3445B5F1-8603-4D94-9ACD-ECD6EB6819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367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Accessible</vt:lpstr>
      <vt:lpstr>Git and GitHub</vt:lpstr>
      <vt:lpstr>Learning Objectives</vt:lpstr>
      <vt:lpstr>What is Version Control?</vt:lpstr>
      <vt:lpstr>Why Use Git and GitHub?</vt:lpstr>
      <vt:lpstr>Git vs GitHub</vt:lpstr>
      <vt:lpstr>Installing and Configuring Git</vt:lpstr>
      <vt:lpstr>Key Git Concepts</vt:lpstr>
      <vt:lpstr>Creating Repositories</vt:lpstr>
      <vt:lpstr>Basic Git Workflow</vt:lpstr>
      <vt:lpstr>Essential Git Commands</vt:lpstr>
      <vt:lpstr>Cloning and Pulling</vt:lpstr>
      <vt:lpstr>Branching and Merging</vt:lpstr>
      <vt:lpstr>Practice Exercises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Accessible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Ed Harris</cp:lastModifiedBy>
  <cp:revision>3</cp:revision>
  <dcterms:created xsi:type="dcterms:W3CDTF">2025-07-07T10:19:01Z</dcterms:created>
  <dcterms:modified xsi:type="dcterms:W3CDTF">2025-07-08T16:12:30Z</dcterms:modified>
</cp:coreProperties>
</file>